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7" r:id="rId6"/>
    <p:sldId id="265" r:id="rId7"/>
    <p:sldId id="266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11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3.8: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Equations with Absolute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solve equations involving absolute value.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98908" y="48713"/>
            <a:ext cx="6075913" cy="114924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Value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098908" y="1197956"/>
                <a:ext cx="5553181" cy="1432227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098908" y="1197956"/>
                <a:ext cx="5553181" cy="143222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682683-1FFC-4728-9B3A-08FA4BF12465}"/>
                  </a:ext>
                </a:extLst>
              </p:cNvPr>
              <p:cNvSpPr txBox="1"/>
              <p:nvPr/>
            </p:nvSpPr>
            <p:spPr>
              <a:xfrm>
                <a:off x="172092" y="3464960"/>
                <a:ext cx="1194493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US" sz="6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682683-1FFC-4728-9B3A-08FA4BF12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92" y="3464960"/>
                <a:ext cx="1194493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BEAFFB-1A7C-4053-8FA8-1B28BB16B2FE}"/>
                  </a:ext>
                </a:extLst>
              </p:cNvPr>
              <p:cNvSpPr txBox="1"/>
              <p:nvPr/>
            </p:nvSpPr>
            <p:spPr>
              <a:xfrm>
                <a:off x="6052335" y="3464960"/>
                <a:ext cx="1826077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US" sz="66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BEAFFB-1A7C-4053-8FA8-1B28BB16B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335" y="3464960"/>
                <a:ext cx="1826077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6E860C3-5B39-4E94-A7A4-7CD5A101DE49}"/>
              </a:ext>
            </a:extLst>
          </p:cNvPr>
          <p:cNvSpPr txBox="1"/>
          <p:nvPr/>
        </p:nvSpPr>
        <p:spPr>
          <a:xfrm>
            <a:off x="59076" y="2799706"/>
            <a:ext cx="373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12820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937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+5=16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187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602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7</m:t>
                    </m:r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−14=35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81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6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6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6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1162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49</TotalTime>
  <Words>61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CHAPTER 3.8:  Solving Equations with Absolute Value</vt:lpstr>
      <vt:lpstr>PowerPoint Presentation</vt:lpstr>
      <vt:lpstr>Absolute Value</vt:lpstr>
      <vt:lpstr>Example 1</vt:lpstr>
      <vt:lpstr>Example 2</vt:lpstr>
      <vt:lpstr>Example 3</vt:lpstr>
      <vt:lpstr>Example 4</vt:lpstr>
      <vt:lpstr>Example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10</cp:revision>
  <dcterms:created xsi:type="dcterms:W3CDTF">2019-12-28T00:10:28Z</dcterms:created>
  <dcterms:modified xsi:type="dcterms:W3CDTF">2019-12-29T00:59:37Z</dcterms:modified>
</cp:coreProperties>
</file>